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59" r:id="rId4"/>
    <p:sldId id="271" r:id="rId5"/>
    <p:sldId id="270" r:id="rId6"/>
    <p:sldId id="258" r:id="rId7"/>
    <p:sldId id="260" r:id="rId8"/>
    <p:sldId id="265" r:id="rId9"/>
    <p:sldId id="261" r:id="rId10"/>
    <p:sldId id="262" r:id="rId11"/>
    <p:sldId id="264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kumimoji="1" lang="ja-JP" altLang="en-US" sz="16600" dirty="0" smtClean="0"/>
              <a:t>居残授業</a:t>
            </a:r>
            <a:endParaRPr kumimoji="1" lang="ja-JP" altLang="en-US" sz="1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191" y="5608062"/>
            <a:ext cx="1140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1770" y="3696192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chemeClr val="bg1"/>
                </a:solidFill>
              </a:rPr>
              <a:t>チーム：</a:t>
            </a:r>
            <a:r>
              <a:rPr lang="ja-JP" altLang="en-US" sz="5400" dirty="0" smtClean="0">
                <a:solidFill>
                  <a:schemeClr val="bg1"/>
                </a:solidFill>
              </a:rPr>
              <a:t>制作</a:t>
            </a:r>
            <a:r>
              <a:rPr lang="en-US" altLang="ja-JP" sz="5400" dirty="0" smtClean="0">
                <a:solidFill>
                  <a:schemeClr val="bg1"/>
                </a:solidFill>
              </a:rPr>
              <a:t>A</a:t>
            </a:r>
            <a:endParaRPr kumimoji="1" lang="ja-JP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イラスト　　</a:t>
            </a:r>
            <a:r>
              <a:rPr lang="ja-JP" altLang="en-US" sz="6600" dirty="0" smtClean="0"/>
              <a:t>マップ</a:t>
            </a:r>
            <a:r>
              <a:rPr lang="ja-JP" altLang="en-US" sz="6600" dirty="0"/>
              <a:t>の</a:t>
            </a:r>
            <a:r>
              <a:rPr lang="ja-JP" altLang="en-US" sz="6600" dirty="0" smtClean="0"/>
              <a:t>オブジェクト</a:t>
            </a:r>
            <a:r>
              <a:rPr lang="ja-JP" altLang="en-US" sz="6000" dirty="0"/>
              <a:t>　</a:t>
            </a:r>
            <a:r>
              <a:rPr lang="ja-JP" altLang="en-US" dirty="0" smtClean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" y="426872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8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20" y="4499864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84" y="4499864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6" y="1792319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マップチップ化する過程で上下</a:t>
            </a:r>
            <a:r>
              <a:rPr lang="ja-JP" altLang="en-US" sz="3600" dirty="0"/>
              <a:t>左右繋げても違和感がないよう</a:t>
            </a:r>
            <a:r>
              <a:rPr lang="ja-JP" altLang="en-US" sz="3600" dirty="0" smtClean="0"/>
              <a:t>に</a:t>
            </a:r>
            <a:r>
              <a:rPr lang="ja-JP" altLang="en-US" sz="3600" dirty="0"/>
              <a:t>。</a:t>
            </a:r>
            <a:endParaRPr lang="en-US" altLang="ja-JP" sz="3600" dirty="0"/>
          </a:p>
          <a:p>
            <a:r>
              <a:rPr lang="ja-JP" altLang="en-US" sz="3600" dirty="0"/>
              <a:t>机や椅子、</a:t>
            </a:r>
            <a:r>
              <a:rPr lang="ja-JP" altLang="en-US" sz="3600" dirty="0" smtClean="0"/>
              <a:t>観葉植物は情報量</a:t>
            </a:r>
            <a:r>
              <a:rPr lang="ja-JP" altLang="en-US" sz="3600" dirty="0"/>
              <a:t>を</a:t>
            </a:r>
            <a:r>
              <a:rPr lang="ja-JP" altLang="en-US" sz="3600" dirty="0" smtClean="0"/>
              <a:t>増やす要素</a:t>
            </a:r>
            <a:r>
              <a:rPr lang="ja-JP" altLang="en-US" sz="3600" dirty="0"/>
              <a:t>なので、実際の植物や学校の机など</a:t>
            </a:r>
            <a:r>
              <a:rPr lang="ja-JP" altLang="en-US" sz="3600" dirty="0" smtClean="0"/>
              <a:t>の</a:t>
            </a:r>
            <a:r>
              <a:rPr lang="ja-JP" altLang="en-US" sz="3600" dirty="0"/>
              <a:t>仕様</a:t>
            </a:r>
            <a:r>
              <a:rPr lang="ja-JP" altLang="en-US" sz="3600" dirty="0" smtClean="0"/>
              <a:t>を</a:t>
            </a:r>
            <a:r>
              <a:rPr lang="ja-JP" altLang="en-US" sz="3600" dirty="0"/>
              <a:t>参考に描きました</a:t>
            </a:r>
            <a:r>
              <a:rPr lang="ja-JP" altLang="en-US" sz="36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kumimoji="1" lang="ja-JP" altLang="en-US" dirty="0" smtClean="0"/>
              <a:t>プログラム　　</a:t>
            </a:r>
            <a:r>
              <a:rPr lang="ja-JP" altLang="en-US" sz="6000" dirty="0" smtClean="0"/>
              <a:t>マップ</a:t>
            </a:r>
            <a:r>
              <a:rPr lang="ja-JP" altLang="en-US" sz="6000" dirty="0"/>
              <a:t>の</a:t>
            </a:r>
            <a:r>
              <a:rPr lang="ja-JP" altLang="en-US" sz="6000" dirty="0" smtClean="0"/>
              <a:t>配置</a:t>
            </a:r>
            <a:r>
              <a:rPr lang="ja-JP" altLang="en-US" sz="4000" dirty="0" smtClean="0"/>
              <a:t>　　</a:t>
            </a:r>
            <a:r>
              <a:rPr lang="ja-JP" altLang="en-US" dirty="0" smtClean="0"/>
              <a:t>林　建一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1337187"/>
            <a:ext cx="11818372" cy="2253508"/>
          </a:xfrm>
        </p:spPr>
        <p:txBody>
          <a:bodyPr>
            <a:normAutofit/>
          </a:bodyPr>
          <a:lstStyle/>
          <a:p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敵に襲われるときに簡単に逃げられない様に、障害物を設置してより、ぎりぎりの逃走を起こしやすいようにしました。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2" y="3016284"/>
            <a:ext cx="4211051" cy="38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8" y="361950"/>
            <a:ext cx="11396579" cy="1455409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8000" dirty="0"/>
              <a:t>敵の</a:t>
            </a:r>
            <a:r>
              <a:rPr kumimoji="1" lang="en-US" altLang="ja-JP" sz="8000" dirty="0"/>
              <a:t>AI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68" y="1056353"/>
            <a:ext cx="11897032" cy="39839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</a:t>
            </a:r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最短距離で追いかける</a:t>
            </a:r>
            <a:r>
              <a:rPr lang="en-US" altLang="ja-JP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4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無題の動画 ‐ Clipchampで作成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6004" y="2511762"/>
            <a:ext cx="7726645" cy="43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ja-JP" altLang="en-US" sz="7300" dirty="0" smtClean="0"/>
              <a:t>コンセプト</a:t>
            </a:r>
            <a:endParaRPr lang="ja-JP" altLang="en-US" sz="73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0" y="2076731"/>
            <a:ext cx="12118019" cy="4388980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</a:t>
            </a:r>
            <a:r>
              <a:rPr lang="ja-JP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で</a:t>
            </a:r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フルボイス</a:t>
            </a:r>
            <a:r>
              <a:rPr lang="en-US" altLang="ja-JP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仮</a:t>
            </a:r>
            <a:r>
              <a:rPr lang="en-US" altLang="ja-JP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な</a:t>
            </a:r>
            <a:endParaRPr lang="en-US" altLang="ja-JP" sz="7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ja-JP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715956"/>
            <a:ext cx="11029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 dirty="0" smtClean="0"/>
              <a:t>操作キャラを私たちにしたゲーム</a:t>
            </a:r>
            <a:r>
              <a:rPr kumimoji="1" lang="ja-JP" altLang="en-US" sz="7200" dirty="0"/>
              <a:t>を</a:t>
            </a:r>
            <a:r>
              <a:rPr kumimoji="1" lang="ja-JP" altLang="en-US" sz="7200" dirty="0" smtClean="0"/>
              <a:t>作ったら</a:t>
            </a:r>
            <a:endParaRPr kumimoji="1" lang="en-US" altLang="ja-JP" sz="7200" dirty="0" smtClean="0"/>
          </a:p>
          <a:p>
            <a:r>
              <a:rPr kumimoji="1" lang="ja-JP" altLang="en-US" sz="7200" dirty="0" smtClean="0"/>
              <a:t>面白い</a:t>
            </a:r>
            <a:r>
              <a:rPr kumimoji="1" lang="ja-JP" altLang="en-US" sz="7200" dirty="0"/>
              <a:t>もの</a:t>
            </a:r>
            <a:r>
              <a:rPr kumimoji="1" lang="ja-JP" altLang="en-US" sz="7200" dirty="0" smtClean="0"/>
              <a:t>が</a:t>
            </a:r>
            <a:r>
              <a:rPr lang="ja-JP" altLang="en-US" sz="7200" dirty="0" smtClean="0"/>
              <a:t>出来ると</a:t>
            </a:r>
            <a:r>
              <a:rPr kumimoji="1" lang="ja-JP" altLang="en-US" sz="7200" dirty="0" smtClean="0"/>
              <a:t>思ったから。</a:t>
            </a:r>
            <a:endParaRPr kumimoji="1" lang="en-US" altLang="ja-JP" sz="7200" dirty="0"/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6918" y="565798"/>
            <a:ext cx="11029616" cy="101380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なぜゲームジャンルをホラーにしたのか。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0" indent="-5715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ja-JP" altLang="en-US" sz="4800" b="1" dirty="0" smtClean="0">
                <a:solidFill>
                  <a:prstClr val="black"/>
                </a:solidFill>
              </a:rPr>
              <a:t>ホラーゲーム</a:t>
            </a:r>
            <a:r>
              <a:rPr lang="ja-JP" altLang="en-US" sz="4800" b="1" dirty="0">
                <a:solidFill>
                  <a:prstClr val="black"/>
                </a:solidFill>
              </a:rPr>
              <a:t>なら短編ゲームと</a:t>
            </a:r>
            <a:r>
              <a:rPr lang="ja-JP" altLang="en-US" sz="4800" b="1" dirty="0" smtClean="0">
                <a:solidFill>
                  <a:prstClr val="black"/>
                </a:solidFill>
              </a:rPr>
              <a:t>して</a:t>
            </a:r>
            <a:endParaRPr lang="en-US" altLang="ja-JP" sz="4800" b="1" dirty="0" smtClean="0">
              <a:solidFill>
                <a:prstClr val="black"/>
              </a:solidFill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 smtClean="0">
                <a:solidFill>
                  <a:prstClr val="black"/>
                </a:solidFill>
              </a:rPr>
              <a:t>　まとめ易いと思ったから。</a:t>
            </a:r>
            <a:endParaRPr lang="ja-JP" altLang="en-US" sz="4800" b="1" dirty="0">
              <a:solidFill>
                <a:prstClr val="black"/>
              </a:solidFill>
            </a:endParaRPr>
          </a:p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628" y="782924"/>
            <a:ext cx="11029616" cy="988332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ゲームプレイ動画</a:t>
            </a:r>
            <a:endParaRPr kumimoji="1" lang="ja-JP" altLang="en-US" sz="7200" dirty="0"/>
          </a:p>
        </p:txBody>
      </p:sp>
      <p:pic>
        <p:nvPicPr>
          <p:cNvPr id="3" name="無題の動画 ‐ Clipchampで作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9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制作箇所の解説の流れ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054941"/>
            <a:ext cx="11029615" cy="388460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5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7200" dirty="0" smtClean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649857"/>
            <a:ext cx="11029616" cy="112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3600" dirty="0" smtClean="0"/>
              <a:t>サウンド　　　　</a:t>
            </a:r>
            <a:r>
              <a:rPr lang="en-US" altLang="ja-JP" sz="7200" dirty="0" smtClean="0"/>
              <a:t>BGM</a:t>
            </a:r>
            <a:r>
              <a:rPr lang="ja-JP" altLang="en-US" sz="3600" dirty="0" smtClean="0"/>
              <a:t>　　　　市原　寛大</a:t>
            </a:r>
            <a:endParaRPr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2917" y="611953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7202" y="6216948"/>
            <a:ext cx="487363" cy="487363"/>
          </a:xfrm>
          <a:prstGeom prst="rect">
            <a:avLst/>
          </a:prstGeom>
        </p:spPr>
      </p:pic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9215" y="3423270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41" y="1908163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9" y="4258285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00932" y="1939875"/>
            <a:ext cx="564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・タイトル</a:t>
            </a:r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で、鳥の声がいつもより</a:t>
            </a:r>
            <a:r>
              <a:rPr lang="ja-JP" altLang="en-US" sz="2800" dirty="0" smtClean="0">
                <a:solidFill>
                  <a:prstClr val="black"/>
                </a:solidFill>
              </a:rPr>
              <a:t>、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聴こえる事に</a:t>
            </a:r>
            <a:r>
              <a:rPr lang="ja-JP" altLang="en-US" sz="2800" dirty="0">
                <a:solidFill>
                  <a:prstClr val="black"/>
                </a:solidFill>
              </a:rPr>
              <a:t>より不気味さ</a:t>
            </a:r>
            <a:r>
              <a:rPr lang="ja-JP" altLang="en-US" sz="2800" dirty="0" smtClean="0">
                <a:solidFill>
                  <a:prstClr val="black"/>
                </a:solidFill>
              </a:rPr>
              <a:t>を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　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13743" y="4552873"/>
            <a:ext cx="743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・表</a:t>
            </a:r>
            <a:r>
              <a:rPr lang="ja-JP" altLang="en-US" sz="3200" dirty="0">
                <a:solidFill>
                  <a:prstClr val="black"/>
                </a:solidFill>
              </a:rPr>
              <a:t>世界（</a:t>
            </a:r>
            <a:r>
              <a:rPr lang="ja-JP" altLang="en-US" sz="3200" dirty="0" smtClean="0">
                <a:solidFill>
                  <a:prstClr val="black"/>
                </a:solidFill>
              </a:rPr>
              <a:t>入</a:t>
            </a:r>
            <a:r>
              <a:rPr lang="ja-JP" altLang="en-US" sz="3200" dirty="0">
                <a:solidFill>
                  <a:prstClr val="black"/>
                </a:solidFill>
              </a:rPr>
              <a:t>る</a:t>
            </a:r>
            <a:r>
              <a:rPr lang="ja-JP" altLang="en-US" sz="3200" dirty="0" smtClean="0">
                <a:solidFill>
                  <a:prstClr val="black"/>
                </a:solidFill>
              </a:rPr>
              <a:t>前）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明るく</a:t>
            </a:r>
            <a:r>
              <a:rPr lang="ja-JP" altLang="en-US" sz="3200" dirty="0">
                <a:solidFill>
                  <a:prstClr val="black"/>
                </a:solidFill>
              </a:rPr>
              <a:t>、おちついた雰囲気を</a:t>
            </a:r>
            <a:r>
              <a:rPr lang="ja-JP" altLang="en-US" sz="3200" dirty="0" smtClean="0">
                <a:solidFill>
                  <a:prstClr val="black"/>
                </a:solidFill>
              </a:rPr>
              <a:t>出し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たところ。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872144" y="1908163"/>
            <a:ext cx="738664" cy="218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pPr algn="ctr"/>
            <a:r>
              <a:rPr kumimoji="1" lang="ja-JP" altLang="en-US" dirty="0" smtClean="0"/>
              <a:t>サウンド</a:t>
            </a:r>
            <a:r>
              <a:rPr kumimoji="1" lang="ja-JP" altLang="en-US" dirty="0"/>
              <a:t>　</a:t>
            </a:r>
            <a:r>
              <a:rPr kumimoji="1" lang="ja-JP" altLang="en-US" sz="6000" dirty="0"/>
              <a:t>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54208" y="1925080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01347" y="2976597"/>
            <a:ext cx="5676425" cy="373062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4400" dirty="0">
                <a:solidFill>
                  <a:prstClr val="black"/>
                </a:solidFill>
              </a:rPr>
              <a:t>敵に追いかけられるところの</a:t>
            </a:r>
            <a:r>
              <a:rPr lang="ja-JP" altLang="en-US" sz="4400" dirty="0" smtClean="0">
                <a:solidFill>
                  <a:prstClr val="black"/>
                </a:solidFill>
              </a:rPr>
              <a:t>ため、緊迫感を出すため電話っぽい</a:t>
            </a:r>
            <a:r>
              <a:rPr lang="en-US" altLang="ja-JP" sz="4400" dirty="0" smtClean="0">
                <a:solidFill>
                  <a:prstClr val="black"/>
                </a:solidFill>
              </a:rPr>
              <a:t>SE</a:t>
            </a:r>
            <a:r>
              <a:rPr lang="ja-JP" altLang="en-US" sz="4400" dirty="0" smtClean="0">
                <a:solidFill>
                  <a:prstClr val="black"/>
                </a:solidFill>
              </a:rPr>
              <a:t>を使うことで</a:t>
            </a:r>
            <a:r>
              <a:rPr lang="ja-JP" altLang="en-US" sz="4400" dirty="0">
                <a:solidFill>
                  <a:prstClr val="black"/>
                </a:solidFill>
              </a:rPr>
              <a:t>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pPr algn="ctr"/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イラスト</a:t>
            </a:r>
            <a:r>
              <a:rPr kumimoji="1" lang="ja-JP" altLang="en-US" sz="2400" dirty="0"/>
              <a:t>　</a:t>
            </a:r>
            <a:r>
              <a:rPr kumimoji="1" lang="ja-JP" altLang="en-US" sz="2400" dirty="0" smtClean="0"/>
              <a:t>　　　　</a:t>
            </a:r>
            <a:r>
              <a:rPr kumimoji="1" lang="ja-JP" altLang="en-US" sz="4800" dirty="0" smtClean="0"/>
              <a:t>キャラクター</a:t>
            </a:r>
            <a:r>
              <a:rPr kumimoji="1" lang="ja-JP" altLang="en-US" sz="2400" dirty="0" smtClean="0"/>
              <a:t>　　　　　　　鎌野　大雅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74365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5" y="374365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46" y="374365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キャラクターデータ</a:t>
            </a:r>
            <a:r>
              <a:rPr kumimoji="1" lang="ja-JP" altLang="en-US" sz="3600" dirty="0"/>
              <a:t>を１ドット細かく制作した。</a:t>
            </a:r>
            <a:endParaRPr kumimoji="1" lang="en-US" altLang="ja-JP" sz="3600" dirty="0"/>
          </a:p>
          <a:p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Words>210</Words>
  <Application>Microsoft Office PowerPoint</Application>
  <PresentationFormat>ワイド画面</PresentationFormat>
  <Paragraphs>47</Paragraphs>
  <Slides>14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HGｺﾞｼｯｸE</vt:lpstr>
      <vt:lpstr>Arial</vt:lpstr>
      <vt:lpstr>Gill Sans MT</vt:lpstr>
      <vt:lpstr>Wingdings 2</vt:lpstr>
      <vt:lpstr>配当</vt:lpstr>
      <vt:lpstr>居残授業</vt:lpstr>
      <vt:lpstr>コンセプト</vt:lpstr>
      <vt:lpstr>制作経緯</vt:lpstr>
      <vt:lpstr>なぜゲームジャンルをホラーにしたのか。</vt:lpstr>
      <vt:lpstr>ゲームプレイ動画</vt:lpstr>
      <vt:lpstr>制作箇所の解説の流れ</vt:lpstr>
      <vt:lpstr>PowerPoint プレゼンテーション</vt:lpstr>
      <vt:lpstr>サウンド　追いかけられる</vt:lpstr>
      <vt:lpstr> イラスト　　　　　キャラクター　　　　　　　鎌野　大雅</vt:lpstr>
      <vt:lpstr>イラスト　　マップのオブジェクト　　　　　　</vt:lpstr>
      <vt:lpstr>プログラム　　マップの配置　　林　建一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65</cp:revision>
  <dcterms:created xsi:type="dcterms:W3CDTF">2022-11-14T02:36:03Z</dcterms:created>
  <dcterms:modified xsi:type="dcterms:W3CDTF">2022-12-19T03:03:00Z</dcterms:modified>
</cp:coreProperties>
</file>